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671" y="1803405"/>
            <a:ext cx="11282515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Лучший по профессии»</a:t>
            </a:r>
          </a:p>
        </p:txBody>
      </p:sp>
    </p:spTree>
    <p:extLst>
      <p:ext uri="{BB962C8B-B14F-4D97-AF65-F5344CB8AC3E}">
        <p14:creationId xmlns:p14="http://schemas.microsoft.com/office/powerpoint/2010/main" val="249978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9721" y="695361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ЧАСТЬ: ХИМИЧЕСКАЯ ТЕХНОЛОГИЯ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4" y="1927684"/>
            <a:ext cx="2690812" cy="4783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89" y="1912348"/>
            <a:ext cx="2699439" cy="4799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61" y="1912348"/>
            <a:ext cx="2690813" cy="4783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43" y="1912348"/>
            <a:ext cx="2677245" cy="47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3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409" y="1623594"/>
            <a:ext cx="411536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конкурса продемонстрировали свои знания о химической посуде и провели анализы: 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плотности древесины.</a:t>
            </a:r>
          </a:p>
          <a:p>
            <a:pPr algn="just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плотности бумаги.</a:t>
            </a:r>
          </a:p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содержания хвойной и лиственной древесины.</a:t>
            </a:r>
          </a:p>
          <a:p>
            <a:pPr algn="just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щелочности воды.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7" y="1476945"/>
            <a:ext cx="7319033" cy="41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355" y="634978"/>
            <a:ext cx="10377253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1-й части 2-го этапа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547" y="3096883"/>
            <a:ext cx="5547142" cy="22419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Евграфова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балла</a:t>
            </a:r>
          </a:p>
          <a:p>
            <a:pPr>
              <a:lnSpc>
                <a:spcPct val="150000"/>
              </a:lnSpc>
            </a:pP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Ксения- 44 балла</a:t>
            </a:r>
          </a:p>
          <a:p>
            <a:pPr>
              <a:lnSpc>
                <a:spcPct val="150000"/>
              </a:lnSpc>
            </a:pP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Семагина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Анна- 44 балла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Виктория- 39 балла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-2000" r="11975" b="-1"/>
          <a:stretch/>
        </p:blipFill>
        <p:spPr>
          <a:xfrm>
            <a:off x="5626037" y="2061713"/>
            <a:ext cx="6314077" cy="43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42" y="445195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часть: Аналитические краски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6" y="1604514"/>
            <a:ext cx="3746021" cy="4994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10" b="27081"/>
          <a:stretch/>
        </p:blipFill>
        <p:spPr>
          <a:xfrm>
            <a:off x="4077729" y="1738223"/>
            <a:ext cx="3256373" cy="3105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753" r="-3232" b="12427"/>
          <a:stretch/>
        </p:blipFill>
        <p:spPr>
          <a:xfrm>
            <a:off x="7428224" y="3841119"/>
            <a:ext cx="3493698" cy="28798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34102" y="1820175"/>
            <a:ext cx="45444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2-й части 2-го этапа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участницы выполняли титрование « Определение серной кислоты в растворе»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7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664" y="151898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Окончательные результаты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6" r="2018" b="38298"/>
          <a:stretch/>
        </p:blipFill>
        <p:spPr>
          <a:xfrm>
            <a:off x="5240907" y="1832964"/>
            <a:ext cx="5179801" cy="3851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801" y="1733910"/>
            <a:ext cx="5151203" cy="30310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конкурса: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Евграфова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Семагина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  <a:p>
            <a:pPr>
              <a:lnSpc>
                <a:spcPct val="150000"/>
              </a:lnSpc>
            </a:pP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разделили Жиркова Ксения и Иванова Виктория</a:t>
            </a:r>
          </a:p>
        </p:txBody>
      </p:sp>
    </p:spTree>
    <p:extLst>
      <p:ext uri="{BB962C8B-B14F-4D97-AF65-F5344CB8AC3E}">
        <p14:creationId xmlns:p14="http://schemas.microsoft.com/office/powerpoint/2010/main" val="141750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7" b="29798"/>
          <a:stretch/>
        </p:blipFill>
        <p:spPr>
          <a:xfrm>
            <a:off x="4661487" y="524845"/>
            <a:ext cx="7337856" cy="52376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82050" y="5693434"/>
            <a:ext cx="41168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души душевно в душу</a:t>
            </a:r>
          </a:p>
          <a:p>
            <a:pPr algn="ctr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241" y="429773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" y="1722801"/>
            <a:ext cx="2263676" cy="40243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4" t="-959" r="7070" b="1"/>
          <a:stretch/>
        </p:blipFill>
        <p:spPr>
          <a:xfrm>
            <a:off x="2661428" y="1704139"/>
            <a:ext cx="3079632" cy="4061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39" y="1751820"/>
            <a:ext cx="3010533" cy="401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52" y="1751820"/>
            <a:ext cx="2687460" cy="39952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60074" y="5907151"/>
            <a:ext cx="19148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Евграфова </a:t>
            </a:r>
            <a:r>
              <a:rPr lang="ru-RU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endParaRPr lang="ru-RU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9494" y="5907151"/>
            <a:ext cx="15434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Семагина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62528" y="5907151"/>
            <a:ext cx="18073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Виктория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4055" y="5907151"/>
            <a:ext cx="16420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</a:t>
            </a:r>
          </a:p>
        </p:txBody>
      </p:sp>
    </p:spTree>
    <p:extLst>
      <p:ext uri="{BB962C8B-B14F-4D97-AF65-F5344CB8AC3E}">
        <p14:creationId xmlns:p14="http://schemas.microsoft.com/office/powerpoint/2010/main" val="264273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246" y="583219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состоял из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765" y="2191109"/>
            <a:ext cx="878153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20.11.2023 Теоретического этапа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21- 22.11.2023 Практической части :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21.11.2023 Химической технологии</a:t>
            </a:r>
          </a:p>
          <a:p>
            <a:pPr>
              <a:lnSpc>
                <a:spcPct val="150000"/>
              </a:lnSpc>
            </a:pP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22.11.2023 </a:t>
            </a:r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красок</a:t>
            </a:r>
          </a:p>
        </p:txBody>
      </p:sp>
    </p:spTree>
    <p:extLst>
      <p:ext uri="{BB962C8B-B14F-4D97-AF65-F5344CB8AC3E}">
        <p14:creationId xmlns:p14="http://schemas.microsoft.com/office/powerpoint/2010/main" val="2010965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608" y="246788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ЖЮРИ: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6" b="11498"/>
          <a:stretch/>
        </p:blipFill>
        <p:spPr>
          <a:xfrm>
            <a:off x="583721" y="1431985"/>
            <a:ext cx="6679721" cy="4382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04427" y="1745104"/>
            <a:ext cx="3772956" cy="3268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Китаева Наталья Григорьевна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Астраханцева Елена Викторовна</a:t>
            </a:r>
          </a:p>
          <a:p>
            <a:pPr>
              <a:lnSpc>
                <a:spcPct val="150000"/>
              </a:lnSpc>
            </a:pP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Светлана Евгеньевна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Елена Владимировна</a:t>
            </a:r>
          </a:p>
          <a:p>
            <a:pPr>
              <a:lnSpc>
                <a:spcPct val="150000"/>
              </a:lnSpc>
            </a:pPr>
            <a:r>
              <a:rPr lang="ru-RU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Сюлюкина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Андреевна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Кавыева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Сергеевна</a:t>
            </a:r>
          </a:p>
          <a:p>
            <a:pPr>
              <a:lnSpc>
                <a:spcPct val="150000"/>
              </a:lnSpc>
            </a:pPr>
            <a:r>
              <a:rPr lang="ru-RU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Яшканова</a:t>
            </a:r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393647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478" y="505581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этап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" r="23750"/>
          <a:stretch/>
        </p:blipFill>
        <p:spPr>
          <a:xfrm>
            <a:off x="718051" y="1828800"/>
            <a:ext cx="5794892" cy="4139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27962" y="1850367"/>
            <a:ext cx="543621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начался с презентации. Участники рассказали о себе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своей семье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достижениях в жизни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целях и планах на будущее. Мы узнали много нового об их жизни вне учебного времени.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259" r="9971" b="1266"/>
          <a:stretch/>
        </p:blipFill>
        <p:spPr>
          <a:xfrm>
            <a:off x="127998" y="733245"/>
            <a:ext cx="4380516" cy="2909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5281" r="16899" b="5859"/>
          <a:stretch/>
        </p:blipFill>
        <p:spPr>
          <a:xfrm>
            <a:off x="4641271" y="733245"/>
            <a:ext cx="4213798" cy="2898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24853" r="7632" b="19040"/>
          <a:stretch/>
        </p:blipFill>
        <p:spPr>
          <a:xfrm>
            <a:off x="127999" y="3761116"/>
            <a:ext cx="8725272" cy="30149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1939" y="159629"/>
            <a:ext cx="5010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наших участников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26" y="975802"/>
            <a:ext cx="3100657" cy="55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365" y="264041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11" y="1669213"/>
            <a:ext cx="6015487" cy="45116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475" y="2294474"/>
            <a:ext cx="439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рассказа о себе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проходили тестирование по дисциплинам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цикла и безопасности жизнедеятельности.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6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4644" y="440881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2" y="1733909"/>
            <a:ext cx="6567577" cy="49256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32010" y="1806197"/>
            <a:ext cx="46848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Конкурсанты  письменно решали задачи по технологии и оборудованию производства бумаги и картона.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r="1819" b="15525"/>
          <a:stretch/>
        </p:blipFill>
        <p:spPr>
          <a:xfrm>
            <a:off x="7110789" y="3817478"/>
            <a:ext cx="4744916" cy="28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31459"/>
            <a:ext cx="861060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1-го этапа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7603" y="2544639"/>
            <a:ext cx="5491272" cy="27959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Жюри подводит итоги 1-го этапа: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Виктория- 30 баллов</a:t>
            </a:r>
          </a:p>
          <a:p>
            <a:pPr algn="just">
              <a:lnSpc>
                <a:spcPct val="150000"/>
              </a:lnSpc>
            </a:pP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Евграфова </a:t>
            </a: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Аделина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- 26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</a:t>
            </a:r>
          </a:p>
          <a:p>
            <a:pPr algn="just">
              <a:lnSpc>
                <a:spcPct val="150000"/>
              </a:lnSpc>
            </a:pPr>
            <a:r>
              <a:rPr lang="ru-RU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Семагина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Анна- 26 баллов</a:t>
            </a:r>
          </a:p>
          <a:p>
            <a:pPr algn="just">
              <a:lnSpc>
                <a:spcPct val="150000"/>
              </a:lnSpc>
            </a:pPr>
            <a:r>
              <a:rPr lang="ru-RU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Жиркова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Ксения- 24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2" r="-2143" b="28571"/>
          <a:stretch/>
        </p:blipFill>
        <p:spPr>
          <a:xfrm>
            <a:off x="7167583" y="1587260"/>
            <a:ext cx="4768605" cy="501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5251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571</TotalTime>
  <Words>263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След самолета</vt:lpstr>
      <vt:lpstr>Конкурс  « Лучший по профессии»</vt:lpstr>
      <vt:lpstr>Участники</vt:lpstr>
      <vt:lpstr>Конкурс состоял из :</vt:lpstr>
      <vt:lpstr>ЖЮРИ:</vt:lpstr>
      <vt:lpstr>Теоретический этап</vt:lpstr>
      <vt:lpstr>Презентация PowerPoint</vt:lpstr>
      <vt:lpstr>ТЕСТИРОВАНИЕ</vt:lpstr>
      <vt:lpstr>Решение задач</vt:lpstr>
      <vt:lpstr>Результаты 1-го этапа</vt:lpstr>
      <vt:lpstr>ПРАКТИЧЕСКАЯ ЧАСТЬ: ХИМИЧЕСКАЯ ТЕХНОЛОГИЯ</vt:lpstr>
      <vt:lpstr>Презентация PowerPoint</vt:lpstr>
      <vt:lpstr>Результаты 1-й части 2-го этапа</vt:lpstr>
      <vt:lpstr>Практическая часть: Аналитические краски</vt:lpstr>
      <vt:lpstr>Окончательные результаты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 Лучший по профессии»</dc:title>
  <dc:creator>MSI</dc:creator>
  <cp:lastModifiedBy>Администратор</cp:lastModifiedBy>
  <cp:revision>27</cp:revision>
  <dcterms:created xsi:type="dcterms:W3CDTF">2023-11-24T05:25:23Z</dcterms:created>
  <dcterms:modified xsi:type="dcterms:W3CDTF">2023-11-28T06:12:50Z</dcterms:modified>
</cp:coreProperties>
</file>